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312" r:id="rId9"/>
    <p:sldId id="274" r:id="rId10"/>
    <p:sldId id="305" r:id="rId11"/>
    <p:sldId id="306" r:id="rId12"/>
    <p:sldId id="308" r:id="rId13"/>
    <p:sldId id="281" r:id="rId14"/>
    <p:sldId id="282" r:id="rId15"/>
    <p:sldId id="300" r:id="rId16"/>
    <p:sldId id="301" r:id="rId17"/>
    <p:sldId id="302" r:id="rId18"/>
    <p:sldId id="303" r:id="rId19"/>
    <p:sldId id="304" r:id="rId20"/>
    <p:sldId id="272" r:id="rId21"/>
    <p:sldId id="283" r:id="rId22"/>
    <p:sldId id="309" r:id="rId23"/>
    <p:sldId id="285" r:id="rId24"/>
    <p:sldId id="286" r:id="rId25"/>
    <p:sldId id="287" r:id="rId26"/>
    <p:sldId id="310" r:id="rId27"/>
    <p:sldId id="292" r:id="rId28"/>
    <p:sldId id="293" r:id="rId29"/>
    <p:sldId id="289" r:id="rId30"/>
    <p:sldId id="313" r:id="rId31"/>
    <p:sldId id="314" r:id="rId32"/>
    <p:sldId id="315" r:id="rId3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492" autoAdjust="0"/>
    <p:restoredTop sz="94628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29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29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21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21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25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25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59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8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53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3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1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19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3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4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53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openxmlformats.org/officeDocument/2006/relationships/image" Target="../media/image9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-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2952328" cy="936104"/>
          </a:xfrm>
        </p:spPr>
        <p:txBody>
          <a:bodyPr>
            <a:norm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Салманова П.М.</a:t>
            </a:r>
            <a:b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Тел.: 89280504100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2808312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368998, РД, МР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Ахвахский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район», с.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Местерух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90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МБДОУ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расположения объекта на местности)</a:t>
            </a:r>
          </a:p>
        </p:txBody>
      </p:sp>
      <p:pic>
        <p:nvPicPr>
          <p:cNvPr id="25602" name="Picture 2" descr="C:\Users\Dalgatov\Desktop\местерух\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54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эвакуации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этажа)</a:t>
            </a:r>
          </a:p>
        </p:txBody>
      </p:sp>
      <p:pic>
        <p:nvPicPr>
          <p:cNvPr id="26626" name="Picture 2" descr="C:\Users\Dalgatov\Desktop\местерух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21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чердака объекта)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628800"/>
            <a:ext cx="2592288" cy="43924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907704" y="2420888"/>
            <a:ext cx="0" cy="2664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907704" y="1628800"/>
            <a:ext cx="1296144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611560" y="1628800"/>
            <a:ext cx="1296144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11560" y="5085184"/>
            <a:ext cx="129614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907704" y="5085184"/>
            <a:ext cx="129614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940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234174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277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03" y="2248108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56" y="415651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41" y="2669929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872" y="3549858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299" y="463162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16" y="4997885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891" y="3091751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035667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21" y="2132814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491" y="4206769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42" y="3799689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85" y="5693350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15840"/>
              </p:ext>
            </p:extLst>
          </p:nvPr>
        </p:nvGraphicFramePr>
        <p:xfrm>
          <a:off x="285750" y="957036"/>
          <a:ext cx="8572500" cy="581138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2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чел. 17; детей 36 чел.;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чел. 2; детей 0 чел.;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1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1х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* 9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83116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183697" y="963839"/>
          <a:ext cx="8776607" cy="5804581"/>
        </p:xfrm>
        <a:graphic>
          <a:graphicData uri="http://schemas.openxmlformats.org/drawingml/2006/table">
            <a:tbl>
              <a:tblPr/>
              <a:tblGrid>
                <a:gridCol w="731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4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4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186393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/>
        </p:nvGraphicFramePr>
        <p:xfrm>
          <a:off x="285750" y="957036"/>
          <a:ext cx="8572500" cy="5677580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7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электрощитовой в помещении тамбура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16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 1000л.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191789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285750" y="957036"/>
          <a:ext cx="8572500" cy="5510896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ПВ- расстояние 50 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проводная/беспроводная/по радиоканалу МЧС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полиции в здании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Имеется, по телефонной связи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19651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068123"/>
              </p:ext>
            </p:extLst>
          </p:nvPr>
        </p:nvGraphicFramePr>
        <p:xfrm>
          <a:off x="285750" y="957036"/>
          <a:ext cx="8572500" cy="334517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 состоянии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 частично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27466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="" xmlns:p14="http://schemas.microsoft.com/office/powerpoint/2010/main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лист учета проверки надзорными органами)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46" y="1023654"/>
            <a:ext cx="8977208" cy="5733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642" tIns="23321" rIns="46642" bIns="23321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06233053"/>
              </p:ext>
            </p:extLst>
          </p:nvPr>
        </p:nvGraphicFramePr>
        <p:xfrm>
          <a:off x="200086" y="1134034"/>
          <a:ext cx="8743829" cy="4400776"/>
        </p:xfrm>
        <a:graphic>
          <a:graphicData uri="http://schemas.openxmlformats.org/drawingml/2006/table">
            <a:tbl>
              <a:tblPr/>
              <a:tblGrid>
                <a:gridCol w="5657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6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38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374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521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249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="" xmlns:p14="http://schemas.microsoft.com/office/powerpoint/2010/main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схема расстановки сил и средств)</a:t>
            </a:r>
          </a:p>
        </p:txBody>
      </p:sp>
      <p:pic>
        <p:nvPicPr>
          <p:cNvPr id="27650" name="Picture 2" descr="C:\Users\Dalgatov\Desktop\местерух\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46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4674054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15379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6413000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28251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="" xmlns:p14="http://schemas.microsoft.com/office/powerpoint/2010/main" val="4139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схема расстановки сил и средств)</a:t>
            </a:r>
          </a:p>
        </p:txBody>
      </p:sp>
      <p:pic>
        <p:nvPicPr>
          <p:cNvPr id="28674" name="Picture 2" descr="C:\Users\Dalgatov\Desktop\местерух\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2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0090362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2457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0088714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7579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="" xmlns:p14="http://schemas.microsoft.com/office/powerpoint/2010/main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0801005"/>
              </p:ext>
            </p:extLst>
          </p:nvPr>
        </p:nvGraphicFramePr>
        <p:xfrm>
          <a:off x="179512" y="1124744"/>
          <a:ext cx="8784977" cy="335098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Dalgatov\Desktop\местерух\Scan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5292080" cy="580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2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Dalgatov\Desktop\местерух\Scan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93898"/>
            <a:ext cx="5616624" cy="5864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2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Dalgatov\Desktop\местерух\Scan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5316314" cy="587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2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9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p:oleObj spid="_x0000_s1050" name="CorelDRAW" r:id="rId3" imgW="810768" imgH="950976" progId="">
              <p:embed/>
            </p:oleObj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1051" name="CorelDRAW" r:id="rId4" imgW="810768" imgH="950976" progId="">
              <p:embed/>
            </p:oleObj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26634" y="822100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43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57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p:oleObj spid="_x0000_s2074" name="Clip" r:id="rId6" imgW="5807075" imgH="3009900" progId="">
              <p:embed/>
            </p:oleObj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p:oleObj spid="_x0000_s2075" name="Clip" r:id="rId8" imgW="527995" imgH="703385" progId="">
                <p:embed/>
              </p:oleObj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36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="" xmlns:p14="http://schemas.microsoft.com/office/powerpoint/2010/main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br>
              <a:rPr lang="ru-RU" sz="1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88024" y="4293096"/>
            <a:ext cx="72008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148064" y="5805264"/>
            <a:ext cx="32403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/с»</a:t>
            </a:r>
            <a:endParaRPr lang="ru-RU" sz="10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368998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МР «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Ахвахский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район», с.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Местерух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en-US" sz="1000" b="1" i="1" dirty="0" smtClean="0"/>
              <a:t>parixan.s@mail.ru</a:t>
            </a:r>
            <a:endParaRPr lang="ru-RU" sz="1000" b="1" i="1" dirty="0" smtClean="0"/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–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Салманова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Парихан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Магомедовна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28)0504100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1"/>
            <a:ext cx="7427168" cy="3556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7" name="Picture 3" descr="C:\Users\Dalgatov\Desktop\местерух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048036" cy="4680520"/>
          </a:xfrm>
          <a:prstGeom prst="rect">
            <a:avLst/>
          </a:prstGeom>
          <a:noFill/>
        </p:spPr>
      </p:pic>
      <p:sp>
        <p:nvSpPr>
          <p:cNvPr id="14" name="Плюс 13"/>
          <p:cNvSpPr/>
          <p:nvPr/>
        </p:nvSpPr>
        <p:spPr>
          <a:xfrm>
            <a:off x="5508104" y="3429000"/>
            <a:ext cx="360040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9228599">
            <a:off x="6165212" y="3926476"/>
            <a:ext cx="379782" cy="1760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4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4014" t="24648" r="19399" b="22301"/>
          <a:stretch/>
        </p:blipFill>
        <p:spPr bwMode="auto">
          <a:xfrm>
            <a:off x="61443" y="906009"/>
            <a:ext cx="9144001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И НАУКИ  РД</a:t>
            </a:r>
            <a:b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/с"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1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3278184"/>
              </p:ext>
            </p:extLst>
          </p:nvPr>
        </p:nvGraphicFramePr>
        <p:xfrm>
          <a:off x="0" y="5896894"/>
          <a:ext cx="9144002" cy="988490"/>
        </p:xfrm>
        <a:graphic>
          <a:graphicData uri="http://schemas.openxmlformats.org/drawingml/2006/table">
            <a:tbl>
              <a:tblPr/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357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последнего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геометрические.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метров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дневное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1964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3м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9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270м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36/19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16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91" y="1803591"/>
            <a:ext cx="389028" cy="34251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241654" y="2181680"/>
            <a:ext cx="598555" cy="312614"/>
            <a:chOff x="2293" y="3988"/>
            <a:chExt cx="81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ЦРБ</a:t>
              </a:r>
            </a:p>
          </p:txBody>
        </p: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11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3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649785" y="2586027"/>
            <a:ext cx="891147" cy="2941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54139" tIns="77076" rIns="154139" bIns="77076">
            <a:spAutoFit/>
          </a:bodyPr>
          <a:lstStyle/>
          <a:p>
            <a:pPr algn="ctr" defTabSz="2157789">
              <a:spcBef>
                <a:spcPct val="50000"/>
              </a:spcBef>
              <a:defRPr/>
            </a:pPr>
            <a:r>
              <a:rPr lang="ru-RU" sz="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Карата</a:t>
            </a:r>
            <a:endParaRPr lang="ru-RU" sz="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49"/>
          <p:cNvGrpSpPr>
            <a:grpSpLocks/>
          </p:cNvGrpSpPr>
          <p:nvPr/>
        </p:nvGrpSpPr>
        <p:grpSpPr bwMode="auto">
          <a:xfrm>
            <a:off x="721793" y="1714053"/>
            <a:ext cx="535551" cy="537712"/>
            <a:chOff x="-903258" y="6449996"/>
            <a:chExt cx="697523" cy="717579"/>
          </a:xfrm>
        </p:grpSpPr>
        <p:graphicFrame>
          <p:nvGraphicFramePr>
            <p:cNvPr id="16" name="Object 6"/>
            <p:cNvGraphicFramePr>
              <a:graphicFrameLocks noChangeAspect="1"/>
            </p:cNvGraphicFramePr>
            <p:nvPr/>
          </p:nvGraphicFramePr>
          <p:xfrm>
            <a:off x="-814438" y="6586550"/>
            <a:ext cx="604838" cy="581025"/>
          </p:xfrm>
          <a:graphic>
            <a:graphicData uri="http://schemas.openxmlformats.org/presentationml/2006/ole">
              <p:oleObj spid="_x0000_s3089" name="Clip" r:id="rId5" imgW="176479" imgH="210312" progId="">
                <p:embed/>
              </p:oleObj>
            </a:graphicData>
          </a:graphic>
        </p:graphicFrame>
        <p:sp>
          <p:nvSpPr>
            <p:cNvPr id="17" name="Text Box 113"/>
            <p:cNvSpPr txBox="1">
              <a:spLocks noChangeArrowheads="1"/>
            </p:cNvSpPr>
            <p:nvPr/>
          </p:nvSpPr>
          <p:spPr bwMode="auto">
            <a:xfrm>
              <a:off x="-903258" y="6449996"/>
              <a:ext cx="697523" cy="50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88" tIns="63994" rIns="127988" bIns="63994">
              <a:spAutoFit/>
            </a:bodyPr>
            <a:lstStyle/>
            <a:p>
              <a:pPr algn="ctr" defTabSz="2039938">
                <a:spcBef>
                  <a:spcPct val="50000"/>
                </a:spcBef>
                <a:defRPr/>
              </a:pPr>
              <a:r>
                <a:rPr lang="ru-RU" sz="1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нг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572" y="2176467"/>
            <a:ext cx="420660" cy="518205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761997" y="2051073"/>
            <a:ext cx="468972" cy="439986"/>
            <a:chOff x="3387165" y="2790271"/>
            <a:chExt cx="468972" cy="439986"/>
          </a:xfrm>
        </p:grpSpPr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3420399" y="2798209"/>
              <a:ext cx="398814" cy="241687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47" tIns="45674" rIns="91347" bIns="45674"/>
            <a:lstStyle/>
            <a:p>
              <a:pPr algn="ctr" defTabSz="912813">
                <a:defRPr/>
              </a:pPr>
              <a:endParaRPr lang="ru-RU" sz="2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3387165" y="2839043"/>
              <a:ext cx="468972" cy="163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5324" rIns="0" bIns="35324" anchor="ctr">
              <a:spAutoFit/>
            </a:bodyPr>
            <a:lstStyle/>
            <a:p>
              <a:pPr algn="ctr" defTabSz="709613" eaLnBrk="0" hangingPunct="0">
                <a:defRPr/>
              </a:pP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ПСЧ </a:t>
              </a: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>
              <a:off x="3426885" y="2790271"/>
              <a:ext cx="0" cy="4399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/>
              <a:tailEnd type="oval"/>
            </a:ln>
          </p:spPr>
          <p:txBody>
            <a:bodyPr wrap="none" anchor="ctr"/>
            <a:lstStyle/>
            <a:p>
              <a:pPr>
                <a:defRPr/>
              </a:pPr>
              <a:endParaRPr lang="ru-RU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149"/>
          <p:cNvGrpSpPr>
            <a:grpSpLocks/>
          </p:cNvGrpSpPr>
          <p:nvPr/>
        </p:nvGrpSpPr>
        <p:grpSpPr bwMode="auto">
          <a:xfrm>
            <a:off x="3889088" y="3212976"/>
            <a:ext cx="1042952" cy="432048"/>
            <a:chOff x="2018" y="2750"/>
            <a:chExt cx="361" cy="309"/>
          </a:xfrm>
        </p:grpSpPr>
        <p:sp>
          <p:nvSpPr>
            <p:cNvPr id="24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5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6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42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43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7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8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9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0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1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2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3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4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5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6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7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8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9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0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1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2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3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4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5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6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sp>
        <p:nvSpPr>
          <p:cNvPr id="103" name="Выноска 1 197"/>
          <p:cNvSpPr>
            <a:spLocks/>
          </p:cNvSpPr>
          <p:nvPr/>
        </p:nvSpPr>
        <p:spPr bwMode="auto">
          <a:xfrm>
            <a:off x="5220072" y="1942982"/>
            <a:ext cx="3717544" cy="1080642"/>
          </a:xfrm>
          <a:prstGeom prst="borderCallout1">
            <a:avLst>
              <a:gd name="adj1" fmla="val 97348"/>
              <a:gd name="adj2" fmla="val -290"/>
              <a:gd name="adj3" fmla="val 120085"/>
              <a:gd name="adj4" fmla="val -18473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МБДОУ "</a:t>
            </a:r>
            <a:r>
              <a:rPr lang="ru-RU" sz="1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Цолодинский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детский сад "Улыбка"</a:t>
            </a:r>
          </a:p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368997РД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МР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Ахвахский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район»,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Цолода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900" b="1" i="1" dirty="0" err="1" smtClean="0"/>
              <a:t>raisat.taymaskhanova@mail.ru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елефон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/факс ____________________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Таймасханова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Раисат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Магомедовна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(96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420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" name="Group 30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2469993"/>
              </p:ext>
            </p:extLst>
          </p:nvPr>
        </p:nvGraphicFramePr>
        <p:xfrm>
          <a:off x="2474" y="3863526"/>
          <a:ext cx="3886614" cy="1887953"/>
        </p:xfrm>
        <a:graphic>
          <a:graphicData uri="http://schemas.openxmlformats.org/drawingml/2006/table">
            <a:tbl>
              <a:tblPr/>
              <a:tblGrid>
                <a:gridCol w="13184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2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5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25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КЧС и ПБ МО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Ахвахский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Председатель ОШ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Алидибиров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Х.Н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8(87252)2-21-21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8(87252)2-11-05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269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ЕДДС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Старший ЕДДС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Аслудинов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Г.С.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8(960)412-77-57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8(8722)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269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ОШ администрации МО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Ахвахский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район» по ликвидации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штаба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Ризванов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Р.Х.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8(938)7896030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807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ФГКУ «Отряд ФПС по РД» ПСЧ-27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ФГКУ «Отряд ФПС по РД» ПСЧ-27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Омардибиров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О.А.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  8(8722)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 8(928)275-05-56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8(87252)2-12-14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4330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Халилов Х.А.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8(8722)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Моб.  8(965)003-22-22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Деж.часть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8(8722)2-25-74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96269">
                <a:tc rowSpan="2">
                  <a:txBody>
                    <a:bodyPr/>
                    <a:lstStyle/>
                    <a:p>
                      <a:pPr algn="ctr" defTabSz="752475"/>
                      <a:r>
                        <a:rPr lang="ru-RU" sz="700" dirty="0" err="1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Ахвахская</a:t>
                      </a:r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 ЦРБ</a:t>
                      </a:r>
                      <a:endParaRPr lang="ru-RU" sz="700" dirty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Халидова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П.А..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8(989)6789871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Приемный покой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8(928)502-80-42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105" name="Прямая со стрелкой 104"/>
          <p:cNvCxnSpPr>
            <a:endCxn id="42" idx="0"/>
          </p:cNvCxnSpPr>
          <p:nvPr/>
        </p:nvCxnSpPr>
        <p:spPr>
          <a:xfrm>
            <a:off x="1632819" y="2586027"/>
            <a:ext cx="2348719" cy="626949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6" name="Прямоугольник 105"/>
          <p:cNvSpPr/>
          <p:nvPr/>
        </p:nvSpPr>
        <p:spPr>
          <a:xfrm>
            <a:off x="2551391" y="2793838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Прямоугольная выноска 106"/>
          <p:cNvSpPr/>
          <p:nvPr/>
        </p:nvSpPr>
        <p:spPr>
          <a:xfrm>
            <a:off x="2196003" y="1398611"/>
            <a:ext cx="1440160" cy="545469"/>
          </a:xfrm>
          <a:prstGeom prst="wedgeRectCallout">
            <a:avLst>
              <a:gd name="adj1" fmla="val -76512"/>
              <a:gd name="adj2" fmla="val 1635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2475"/>
            <a:r>
              <a:rPr lang="ru-RU" sz="7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Ахвахская</a:t>
            </a:r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ЦРБ</a:t>
            </a:r>
          </a:p>
          <a:p>
            <a:pPr algn="ctr" defTabSz="752475"/>
            <a:r>
              <a:rPr lang="ru-RU" sz="7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Ахвахский</a:t>
            </a:r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район, </a:t>
            </a:r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 карата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Тел. </a:t>
            </a:r>
            <a:r>
              <a:rPr lang="ru-RU" sz="700" dirty="0">
                <a:latin typeface="Times New Roman" pitchFamily="18" charset="0"/>
              </a:rPr>
              <a:t>8(87252)2-16-54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</a:rPr>
              <a:t>Койка-мест – 190 чел.</a:t>
            </a:r>
            <a:endParaRPr lang="ru-RU" sz="7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551390" y="2988383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55м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Выноска 1 197"/>
          <p:cNvSpPr>
            <a:spLocks/>
          </p:cNvSpPr>
          <p:nvPr/>
        </p:nvSpPr>
        <p:spPr bwMode="auto">
          <a:xfrm>
            <a:off x="5220072" y="1944080"/>
            <a:ext cx="3717544" cy="1080642"/>
          </a:xfrm>
          <a:prstGeom prst="borderCallout1">
            <a:avLst>
              <a:gd name="adj1" fmla="val 97348"/>
              <a:gd name="adj2" fmla="val -290"/>
              <a:gd name="adj3" fmla="val 120085"/>
              <a:gd name="adj4" fmla="val -18473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МБДОУ «</a:t>
            </a:r>
            <a:r>
              <a:rPr lang="ru-RU" sz="1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Местерухский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/с»</a:t>
            </a:r>
          </a:p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368997РД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МР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Ахвахский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район»,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Местерух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900" b="1" i="1" dirty="0" smtClean="0"/>
              <a:t>parixan.s@mail.ru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____________________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Салманова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Парихан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928 050 4100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989821" y="3244334"/>
            <a:ext cx="124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Местерух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68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3945</Words>
  <Application>Microsoft Office PowerPoint</Application>
  <PresentationFormat>Экран (4:3)</PresentationFormat>
  <Paragraphs>1609</Paragraphs>
  <Slides>32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Тема Office</vt:lpstr>
      <vt:lpstr>CorelDRAW</vt:lpstr>
      <vt:lpstr>Clip</vt:lpstr>
      <vt:lpstr>Ответственный за обработку:  Салманова П.М. Тел.: 89280504100</vt:lpstr>
      <vt:lpstr>Слайд 2</vt:lpstr>
      <vt:lpstr>Слайд 3</vt:lpstr>
      <vt:lpstr>Слайд 4</vt:lpstr>
      <vt:lpstr>Слайд 5</vt:lpstr>
      <vt:lpstr>Слайд 6</vt:lpstr>
      <vt:lpstr>Слайд 7</vt:lpstr>
      <vt:lpstr>ПАСПОРТ ОБЪЕКТА МИНИСТЕРСТВА ОБРАЗОВАНИЯ РД МБДОУ «Местерухский д/с" (космический снимок)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Dalgatov</cp:lastModifiedBy>
  <cp:revision>111</cp:revision>
  <cp:lastPrinted>2017-11-03T08:59:47Z</cp:lastPrinted>
  <dcterms:created xsi:type="dcterms:W3CDTF">2015-10-24T05:28:36Z</dcterms:created>
  <dcterms:modified xsi:type="dcterms:W3CDTF">2018-12-13T13:42:29Z</dcterms:modified>
</cp:coreProperties>
</file>