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312" r:id="rId9"/>
    <p:sldId id="274" r:id="rId10"/>
    <p:sldId id="305" r:id="rId11"/>
    <p:sldId id="306" r:id="rId12"/>
    <p:sldId id="308" r:id="rId13"/>
    <p:sldId id="281" r:id="rId14"/>
    <p:sldId id="282" r:id="rId15"/>
    <p:sldId id="300" r:id="rId16"/>
    <p:sldId id="301" r:id="rId17"/>
    <p:sldId id="302" r:id="rId18"/>
    <p:sldId id="303" r:id="rId19"/>
    <p:sldId id="304" r:id="rId20"/>
    <p:sldId id="272" r:id="rId21"/>
    <p:sldId id="283" r:id="rId22"/>
    <p:sldId id="309" r:id="rId23"/>
    <p:sldId id="285" r:id="rId24"/>
    <p:sldId id="286" r:id="rId25"/>
    <p:sldId id="287" r:id="rId26"/>
    <p:sldId id="310" r:id="rId27"/>
    <p:sldId id="292" r:id="rId28"/>
    <p:sldId id="293" r:id="rId29"/>
    <p:sldId id="289" r:id="rId30"/>
    <p:sldId id="313" r:id="rId31"/>
    <p:sldId id="314" r:id="rId32"/>
    <p:sldId id="315" r:id="rId33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492" autoAdjust="0"/>
    <p:restoredTop sz="94628" autoAdjust="0"/>
  </p:normalViewPr>
  <p:slideViewPr>
    <p:cSldViewPr>
      <p:cViewPr varScale="1">
        <p:scale>
          <a:sx n="91" d="100"/>
          <a:sy n="91" d="100"/>
        </p:scale>
        <p:origin x="-125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29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29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21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21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25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25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Салманова П.М.</a:t>
            </a:r>
            <a:b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89280504100</a:t>
            </a:r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368998, РД, МР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Ахвахский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район», с.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Местерух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МБДОУ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расположения объекта на местности)</a:t>
            </a:r>
          </a:p>
        </p:txBody>
      </p:sp>
      <p:pic>
        <p:nvPicPr>
          <p:cNvPr id="25602" name="Picture 2" descr="C:\Users\Dalgatov\Desktop\местерух\Sc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254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эвакуации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этажа)</a:t>
            </a:r>
          </a:p>
        </p:txBody>
      </p:sp>
      <p:pic>
        <p:nvPicPr>
          <p:cNvPr id="26626" name="Picture 2" descr="C:\Users\Dalgatov\Desktop\местерух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21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чердака объекта)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1628800"/>
            <a:ext cx="2592288" cy="43924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907704" y="2420888"/>
            <a:ext cx="0" cy="2664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907704" y="1628800"/>
            <a:ext cx="1296144" cy="792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611560" y="1628800"/>
            <a:ext cx="1296144" cy="792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611560" y="5085184"/>
            <a:ext cx="1296144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907704" y="5085184"/>
            <a:ext cx="1296144" cy="9361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940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15840"/>
              </p:ext>
            </p:extLst>
          </p:nvPr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чел. 17; детей 36 чел.;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чел. 2; детей 0 чел.; 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* 9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/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1000л.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полиции в здании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Имеется, по телефонной связи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4068123"/>
              </p:ext>
            </p:extLst>
          </p:nvPr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 частично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=""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306233053"/>
              </p:ext>
            </p:extLst>
          </p:nvPr>
        </p:nvGraphicFramePr>
        <p:xfrm>
          <a:off x="200086" y="1134034"/>
          <a:ext cx="8743829" cy="4400776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249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=""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 расстановки сил и средств)</a:t>
            </a:r>
          </a:p>
        </p:txBody>
      </p:sp>
      <p:pic>
        <p:nvPicPr>
          <p:cNvPr id="27650" name="Picture 2" descr="C:\Users\Dalgatov\Desktop\местерух\Sc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6461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53792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82515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=""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 расстановки сил и средств)</a:t>
            </a:r>
          </a:p>
        </p:txBody>
      </p:sp>
      <p:pic>
        <p:nvPicPr>
          <p:cNvPr id="28674" name="Picture 2" descr="C:\Users\Dalgatov\Desktop\местерух\Sc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4576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75792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=""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Dalgatov\Desktop\местерух\Scan_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052736"/>
            <a:ext cx="5292080" cy="5805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Dalgatov\Desktop\местерух\Scan_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93898"/>
            <a:ext cx="5616624" cy="5864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Dalgatov\Desktop\местерух\Scan_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80728"/>
            <a:ext cx="5316314" cy="5877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50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51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074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075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=""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0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20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  <a:r>
              <a:rPr lang="ru-RU" sz="20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br>
              <a:rPr lang="ru-RU" sz="13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788024" y="4293096"/>
            <a:ext cx="72008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148064" y="5805264"/>
            <a:ext cx="32403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/с»</a:t>
            </a:r>
            <a:endParaRPr lang="ru-RU" sz="10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368998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«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Ахвахский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район», 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Местерух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en-US" sz="1000" b="1" i="1" dirty="0" smtClean="0"/>
              <a:t>parixan.s@mail.ru</a:t>
            </a:r>
            <a:endParaRPr lang="ru-RU" sz="1000" b="1" i="1" dirty="0" smtClean="0"/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Салманова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Парихан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Магомедовна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28)0504100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600201"/>
            <a:ext cx="7427168" cy="35569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507" name="Picture 3" descr="C:\Users\Dalgatov\Desktop\местерух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048036" cy="4680520"/>
          </a:xfrm>
          <a:prstGeom prst="rect">
            <a:avLst/>
          </a:prstGeom>
          <a:noFill/>
        </p:spPr>
      </p:pic>
      <p:sp>
        <p:nvSpPr>
          <p:cNvPr id="14" name="Плюс 13"/>
          <p:cNvSpPr/>
          <p:nvPr/>
        </p:nvSpPr>
        <p:spPr>
          <a:xfrm>
            <a:off x="5508104" y="3429000"/>
            <a:ext cx="360040" cy="36004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 rot="9228599">
            <a:off x="6165212" y="3926476"/>
            <a:ext cx="379782" cy="17608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24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34014" t="24648" r="19399" b="22301"/>
          <a:stretch/>
        </p:blipFill>
        <p:spPr bwMode="auto">
          <a:xfrm>
            <a:off x="61443" y="906009"/>
            <a:ext cx="9144001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 РД</a:t>
            </a:r>
            <a:b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/с"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4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33278184"/>
              </p:ext>
            </p:extLst>
          </p:nvPr>
        </p:nvGraphicFramePr>
        <p:xfrm>
          <a:off x="0" y="5896894"/>
          <a:ext cx="9144002" cy="988490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1964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1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3м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30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9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270м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36/19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Picture 16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791" y="1803591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1241654" y="2181680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</p:txBody>
        </p:sp>
        <p:grpSp>
          <p:nvGrpSpPr>
            <p:cNvPr id="10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649785" y="2586027"/>
            <a:ext cx="891147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 Карата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49"/>
          <p:cNvGrpSpPr>
            <a:grpSpLocks/>
          </p:cNvGrpSpPr>
          <p:nvPr/>
        </p:nvGrpSpPr>
        <p:grpSpPr bwMode="auto">
          <a:xfrm>
            <a:off x="721793" y="1714053"/>
            <a:ext cx="535551" cy="537712"/>
            <a:chOff x="-903258" y="6449996"/>
            <a:chExt cx="697523" cy="717579"/>
          </a:xfrm>
        </p:grpSpPr>
        <p:graphicFrame>
          <p:nvGraphicFramePr>
            <p:cNvPr id="16" name="Object 6"/>
            <p:cNvGraphicFramePr>
              <a:graphicFrameLocks noChangeAspect="1"/>
            </p:cNvGraphicFramePr>
            <p:nvPr/>
          </p:nvGraphicFramePr>
          <p:xfrm>
            <a:off x="-814438" y="6586550"/>
            <a:ext cx="604838" cy="581025"/>
          </p:xfrm>
          <a:graphic>
            <a:graphicData uri="http://schemas.openxmlformats.org/presentationml/2006/ole">
              <p:oleObj spid="_x0000_s3089" name="Clip" r:id="rId5" imgW="176479" imgH="210312" progId="">
                <p:embed/>
              </p:oleObj>
            </a:graphicData>
          </a:graphic>
        </p:graphicFrame>
        <p:sp>
          <p:nvSpPr>
            <p:cNvPr id="17" name="Text Box 113"/>
            <p:cNvSpPr txBox="1">
              <a:spLocks noChangeArrowheads="1"/>
            </p:cNvSpPr>
            <p:nvPr/>
          </p:nvSpPr>
          <p:spPr bwMode="auto">
            <a:xfrm>
              <a:off x="-903258" y="6449996"/>
              <a:ext cx="697523" cy="501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88" tIns="63994" rIns="127988" bIns="63994">
              <a:spAutoFit/>
            </a:bodyPr>
            <a:lstStyle/>
            <a:p>
              <a:pPr algn="ctr" defTabSz="2039938">
                <a:spcBef>
                  <a:spcPct val="50000"/>
                </a:spcBef>
                <a:defRPr/>
              </a:pPr>
              <a:r>
                <a:rPr lang="ru-RU" sz="16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rPr>
                <a:t>нг</a:t>
              </a: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6572" y="2176467"/>
            <a:ext cx="420660" cy="518205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761997" y="2051073"/>
            <a:ext cx="468972" cy="439986"/>
            <a:chOff x="3387165" y="2790271"/>
            <a:chExt cx="468972" cy="439986"/>
          </a:xfrm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3387165" y="2839043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27</a:t>
              </a:r>
              <a:endPara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>
              <a:off x="3426885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pSp>
        <p:nvGrpSpPr>
          <p:cNvPr id="23" name="Group 149"/>
          <p:cNvGrpSpPr>
            <a:grpSpLocks/>
          </p:cNvGrpSpPr>
          <p:nvPr/>
        </p:nvGrpSpPr>
        <p:grpSpPr bwMode="auto">
          <a:xfrm>
            <a:off x="3889088" y="3212976"/>
            <a:ext cx="1042952" cy="432048"/>
            <a:chOff x="2018" y="2750"/>
            <a:chExt cx="361" cy="309"/>
          </a:xfrm>
        </p:grpSpPr>
        <p:sp>
          <p:nvSpPr>
            <p:cNvPr id="24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5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6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2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3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1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2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3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4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5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6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7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8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9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0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1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2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3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4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5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6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sp>
        <p:nvSpPr>
          <p:cNvPr id="103" name="Выноска 1 197"/>
          <p:cNvSpPr>
            <a:spLocks/>
          </p:cNvSpPr>
          <p:nvPr/>
        </p:nvSpPr>
        <p:spPr bwMode="auto">
          <a:xfrm>
            <a:off x="5220072" y="1942982"/>
            <a:ext cx="3717544" cy="1080642"/>
          </a:xfrm>
          <a:prstGeom prst="borderCallout1">
            <a:avLst>
              <a:gd name="adj1" fmla="val 97348"/>
              <a:gd name="adj2" fmla="val -290"/>
              <a:gd name="adj3" fmla="val 120085"/>
              <a:gd name="adj4" fmla="val -18473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МБДОУ "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Цолодинский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детский сад "Улыбка"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368997РД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Ахвахский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Цолода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900" b="1" i="1" dirty="0" err="1" smtClean="0"/>
              <a:t>raisat.taymaskhanova@mail.ru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елефон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Таймасханова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Раисат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Магомедовна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(96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420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09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4" name="Group 30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12469993"/>
              </p:ext>
            </p:extLst>
          </p:nvPr>
        </p:nvGraphicFramePr>
        <p:xfrm>
          <a:off x="2474" y="3863526"/>
          <a:ext cx="3886614" cy="1887953"/>
        </p:xfrm>
        <a:graphic>
          <a:graphicData uri="http://schemas.openxmlformats.org/drawingml/2006/table">
            <a:tbl>
              <a:tblPr/>
              <a:tblGrid>
                <a:gridCol w="13184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24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557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25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Ахвахский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ОШ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Алидибиров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Х.Н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8(87252)2-21-21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Старший ЕДДС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Аслудинов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Г.С.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8(960)412-77-57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8(8722)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Ахвахский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Ризванов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Р.Х.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8(938)7896030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2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8807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ПСЧ-27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ПСЧ-27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Омардибиров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О.А.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  8(8722)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 8(928)275-05-56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8(87252)2-12-14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433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Халилов Х.А.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8(8722)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Моб.  8(965)003-22-22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8(8722)2-25-74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Ахвахская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Халидова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П.А..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8(989)6789871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8(928)502-80-42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105" name="Прямая со стрелкой 104"/>
          <p:cNvCxnSpPr>
            <a:endCxn id="42" idx="0"/>
          </p:cNvCxnSpPr>
          <p:nvPr/>
        </p:nvCxnSpPr>
        <p:spPr>
          <a:xfrm>
            <a:off x="1632819" y="2586027"/>
            <a:ext cx="2348719" cy="626949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6" name="Прямоугольник 105"/>
          <p:cNvSpPr/>
          <p:nvPr/>
        </p:nvSpPr>
        <p:spPr>
          <a:xfrm>
            <a:off x="2551391" y="2793838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8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Прямоугольная выноска 106"/>
          <p:cNvSpPr/>
          <p:nvPr/>
        </p:nvSpPr>
        <p:spPr>
          <a:xfrm>
            <a:off x="2196003" y="1398611"/>
            <a:ext cx="1440160" cy="545469"/>
          </a:xfrm>
          <a:prstGeom prst="wedgeRectCallout">
            <a:avLst>
              <a:gd name="adj1" fmla="val -76512"/>
              <a:gd name="adj2" fmla="val 163526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Ахвахская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ЦРБ</a:t>
            </a:r>
          </a:p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Ахвахский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район, 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 карата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  <a:r>
              <a:rPr lang="ru-RU" sz="700" dirty="0">
                <a:latin typeface="Times New Roman" pitchFamily="18" charset="0"/>
              </a:rPr>
              <a:t>8(87252)2-16-54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</a:rPr>
              <a:t>Койка-мест – 190 чел.</a:t>
            </a:r>
            <a:endParaRPr lang="ru-RU" sz="7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2551390" y="2988383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55м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Выноска 1 197"/>
          <p:cNvSpPr>
            <a:spLocks/>
          </p:cNvSpPr>
          <p:nvPr/>
        </p:nvSpPr>
        <p:spPr bwMode="auto">
          <a:xfrm>
            <a:off x="5220072" y="1944080"/>
            <a:ext cx="3717544" cy="1080642"/>
          </a:xfrm>
          <a:prstGeom prst="borderCallout1">
            <a:avLst>
              <a:gd name="adj1" fmla="val 97348"/>
              <a:gd name="adj2" fmla="val -290"/>
              <a:gd name="adj3" fmla="val 120085"/>
              <a:gd name="adj4" fmla="val -18473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МБДОУ 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Местерухский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368997РД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Ахвахский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Местерух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900" b="1" i="1" dirty="0" smtClean="0"/>
              <a:t>parixan.s@mail.ru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Салманова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Парихан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928 050 4100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4989821" y="3244334"/>
            <a:ext cx="1247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Местерух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268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3945</Words>
  <Application>Microsoft Office PowerPoint</Application>
  <PresentationFormat>Экран (4:3)</PresentationFormat>
  <Paragraphs>1609</Paragraphs>
  <Slides>32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Тема Office</vt:lpstr>
      <vt:lpstr>CorelDRAW</vt:lpstr>
      <vt:lpstr>Clip</vt:lpstr>
      <vt:lpstr>Ответственный за обработку:  Салманова П.М. Тел.: 89280504100</vt:lpstr>
      <vt:lpstr>Слайд 2</vt:lpstr>
      <vt:lpstr>Слайд 3</vt:lpstr>
      <vt:lpstr>Слайд 4</vt:lpstr>
      <vt:lpstr>Слайд 5</vt:lpstr>
      <vt:lpstr>Слайд 6</vt:lpstr>
      <vt:lpstr>Слайд 7</vt:lpstr>
      <vt:lpstr>ПАСПОРТ ОБЪЕКТА МИНИСТЕРСТВА ОБРАЗОВАНИЯ РД МБДОУ «Местерухский д/с" (космический снимок)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Dalgatov</cp:lastModifiedBy>
  <cp:revision>111</cp:revision>
  <cp:lastPrinted>2017-11-03T08:59:47Z</cp:lastPrinted>
  <dcterms:created xsi:type="dcterms:W3CDTF">2015-10-24T05:28:36Z</dcterms:created>
  <dcterms:modified xsi:type="dcterms:W3CDTF">2018-12-13T13:42:29Z</dcterms:modified>
</cp:coreProperties>
</file>