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5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A0FF"/>
    <a:srgbClr val="FF8FFF"/>
    <a:srgbClr val="FF99FF"/>
    <a:srgbClr val="FF66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5" d="100"/>
          <a:sy n="95" d="100"/>
        </p:scale>
        <p:origin x="-1254" y="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FF1212-2B21-4F20-9751-89B87E473B17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F2FEB9-240E-47D5-BBB9-513D4807F5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0120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83A25459-4859-4790-9F7D-4903954DBFDC}" type="slidenum">
              <a:rPr lang="ru-RU" altLang="ru-RU" smtClean="0">
                <a:latin typeface="Arial" charset="0"/>
              </a:rPr>
              <a:pPr/>
              <a:t>11</a:t>
            </a:fld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  <p:sp>
        <p:nvSpPr>
          <p:cNvPr id="409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E92E107B-5CEF-46FA-8CF1-F21B10AC037E}" type="slidenum">
              <a:rPr lang="ru-RU" altLang="ru-RU" smtClean="0">
                <a:latin typeface="Arial" charset="0"/>
              </a:rPr>
              <a:pPr/>
              <a:t>15</a:t>
            </a:fld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0i4l2h0mas.jpg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33" y="-22"/>
            <a:ext cx="9144033" cy="685802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accent4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BA2B-A0C7-4083-85C9-50863A282629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17B2-25B1-4B1A-AA03-D29ADD12DD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BA2B-A0C7-4083-85C9-50863A282629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17B2-25B1-4B1A-AA03-D29ADD12DD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BA2B-A0C7-4083-85C9-50863A282629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17B2-25B1-4B1A-AA03-D29ADD12DD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BA2B-A0C7-4083-85C9-50863A282629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17B2-25B1-4B1A-AA03-D29ADD12DD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BA2B-A0C7-4083-85C9-50863A282629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17B2-25B1-4B1A-AA03-D29ADD12DD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BA2B-A0C7-4083-85C9-50863A282629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17B2-25B1-4B1A-AA03-D29ADD12DD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BA2B-A0C7-4083-85C9-50863A282629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17B2-25B1-4B1A-AA03-D29ADD12DD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BA2B-A0C7-4083-85C9-50863A282629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17B2-25B1-4B1A-AA03-D29ADD12DD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BA2B-A0C7-4083-85C9-50863A282629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17B2-25B1-4B1A-AA03-D29ADD12DD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BA2B-A0C7-4083-85C9-50863A282629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17B2-25B1-4B1A-AA03-D29ADD12DD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BA2B-A0C7-4083-85C9-50863A282629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17B2-25B1-4B1A-AA03-D29ADD12DD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2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285720" y="214290"/>
            <a:ext cx="8572560" cy="6429420"/>
          </a:xfrm>
          <a:prstGeom prst="roundRect">
            <a:avLst>
              <a:gd name="adj" fmla="val 8900"/>
            </a:avLst>
          </a:prstGeom>
          <a:noFill/>
          <a:ln>
            <a:solidFill>
              <a:srgbClr val="FF6699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EBA2B-A0C7-4083-85C9-50863A282629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917B2-25B1-4B1A-AA03-D29ADD12DD2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548680"/>
            <a:ext cx="7772400" cy="1470025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МБДОУ «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Местерухский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детский сад»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63688" y="2276872"/>
            <a:ext cx="6040760" cy="3744416"/>
          </a:xfrm>
        </p:spPr>
        <p:txBody>
          <a:bodyPr>
            <a:normAutofit lnSpcReduction="10000"/>
          </a:bodyPr>
          <a:lstStyle/>
          <a:p>
            <a:r>
              <a:rPr lang="ru-RU" sz="4100" dirty="0" smtClean="0">
                <a:latin typeface="Times New Roman" pitchFamily="18" charset="0"/>
                <a:cs typeface="Times New Roman" pitchFamily="18" charset="0"/>
              </a:rPr>
              <a:t>Музыкально-дидактические игры </a:t>
            </a:r>
          </a:p>
          <a:p>
            <a:endParaRPr lang="ru-RU" dirty="0"/>
          </a:p>
          <a:p>
            <a:pPr algn="r"/>
            <a:endParaRPr lang="ru-RU" sz="1800" dirty="0" smtClean="0"/>
          </a:p>
          <a:p>
            <a:pPr algn="r"/>
            <a:endParaRPr lang="ru-RU" sz="2200" dirty="0"/>
          </a:p>
          <a:p>
            <a:pPr algn="r"/>
            <a:endParaRPr lang="ru-RU" sz="2200" dirty="0" smtClean="0"/>
          </a:p>
          <a:p>
            <a:endParaRPr lang="ru-RU" sz="2200" dirty="0" smtClean="0"/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2018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46083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:\Рабочая\фотографии\фото Детский сад\Уголки и муз.пособия\P10168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225217"/>
            <a:ext cx="4020518" cy="5373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747" name="Picture 3" descr="D:\Рабочая\фотографии\фото Детский сад\Уголки и муз.пособия\P10168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7674"/>
            <a:ext cx="3884441" cy="5372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508" name="Прямоугольник 4"/>
          <p:cNvSpPr>
            <a:spLocks noChangeArrowheads="1"/>
          </p:cNvSpPr>
          <p:nvPr/>
        </p:nvSpPr>
        <p:spPr bwMode="auto">
          <a:xfrm>
            <a:off x="1692275" y="260350"/>
            <a:ext cx="69119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 i="1" u="sng">
                <a:latin typeface="Times New Roman" pitchFamily="18" charset="0"/>
                <a:cs typeface="Times New Roman" pitchFamily="18" charset="0"/>
              </a:rPr>
              <a:t>Игры на развитие </a:t>
            </a:r>
          </a:p>
          <a:p>
            <a:pPr algn="ctr"/>
            <a:r>
              <a:rPr lang="ru-RU" altLang="ru-RU" b="1" i="1" u="sng">
                <a:latin typeface="Times New Roman" pitchFamily="18" charset="0"/>
                <a:cs typeface="Times New Roman" pitchFamily="18" charset="0"/>
              </a:rPr>
              <a:t>музыкально- слуховых представлений</a:t>
            </a:r>
          </a:p>
        </p:txBody>
      </p:sp>
    </p:spTree>
    <p:extLst>
      <p:ext uri="{BB962C8B-B14F-4D97-AF65-F5344CB8AC3E}">
        <p14:creationId xmlns:p14="http://schemas.microsoft.com/office/powerpoint/2010/main" xmlns="" val="260395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 descr="D:\Рабочая\фотографии\фото Детский сад\Уголки и муз.пособия\P1016754.JPG"/>
          <p:cNvPicPr>
            <a:picLocks noChangeAspect="1" noChangeArrowheads="1"/>
          </p:cNvPicPr>
          <p:nvPr/>
        </p:nvPicPr>
        <p:blipFill rotWithShape="1">
          <a:blip r:embed="rId3" cstate="print"/>
          <a:srcRect l="9689" t="6046"/>
          <a:stretch/>
        </p:blipFill>
        <p:spPr bwMode="auto">
          <a:xfrm>
            <a:off x="4847418" y="992156"/>
            <a:ext cx="3990109" cy="56829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772" name="Picture 4" descr="D:\Рабочая\фотографии\фото Детский сад\Уголки и муз.пособия\P1016751.JPG"/>
          <p:cNvPicPr>
            <a:picLocks noChangeAspect="1" noChangeArrowheads="1"/>
          </p:cNvPicPr>
          <p:nvPr/>
        </p:nvPicPr>
        <p:blipFill rotWithShape="1">
          <a:blip r:embed="rId4" cstate="print"/>
          <a:srcRect l="7485" r="1504" b="9516"/>
          <a:stretch/>
        </p:blipFill>
        <p:spPr bwMode="auto">
          <a:xfrm>
            <a:off x="323528" y="1004732"/>
            <a:ext cx="3782291" cy="5646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532" name="Прямоугольник 3"/>
          <p:cNvSpPr>
            <a:spLocks noChangeArrowheads="1"/>
          </p:cNvSpPr>
          <p:nvPr/>
        </p:nvSpPr>
        <p:spPr bwMode="auto">
          <a:xfrm>
            <a:off x="2286000" y="115888"/>
            <a:ext cx="65341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 i="1" u="sng">
                <a:latin typeface="Times New Roman" pitchFamily="18" charset="0"/>
                <a:cs typeface="Times New Roman" pitchFamily="18" charset="0"/>
              </a:rPr>
              <a:t>Игры на развитие </a:t>
            </a:r>
          </a:p>
          <a:p>
            <a:pPr algn="ctr"/>
            <a:r>
              <a:rPr lang="ru-RU" altLang="ru-RU" b="1" i="1" u="sng">
                <a:latin typeface="Times New Roman" pitchFamily="18" charset="0"/>
                <a:cs typeface="Times New Roman" pitchFamily="18" charset="0"/>
              </a:rPr>
              <a:t>музыкально- слуховых представлений</a:t>
            </a:r>
          </a:p>
        </p:txBody>
      </p:sp>
    </p:spTree>
    <p:extLst>
      <p:ext uri="{BB962C8B-B14F-4D97-AF65-F5344CB8AC3E}">
        <p14:creationId xmlns:p14="http://schemas.microsoft.com/office/powerpoint/2010/main" xmlns="" val="420945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Рабочая\фотографии\фото Детский сад\Уголки и муз.пособия\P10168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6808" y="3789040"/>
            <a:ext cx="3697287" cy="28908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3555" name="Picture 2" descr="D:\Рабочая\фотографии\фото Детский сад\Уголки и муз.пособия\P10167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" y="692150"/>
            <a:ext cx="3727450" cy="2790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3556" name="Picture 4" descr="D:\Рабочая\фотографии\фото Детский сад\Уголки и муз.пособия\P10168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049" y="3789040"/>
            <a:ext cx="3875087" cy="28908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3557" name="Picture 5" descr="D:\Рабочая\фотографии\фото Детский сад\Уголки и муз.пособия\P10168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9700" y="692150"/>
            <a:ext cx="3719513" cy="2808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3558" name="Прямоугольник 5"/>
          <p:cNvSpPr>
            <a:spLocks noChangeArrowheads="1"/>
          </p:cNvSpPr>
          <p:nvPr/>
        </p:nvSpPr>
        <p:spPr bwMode="auto">
          <a:xfrm>
            <a:off x="2286000" y="0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 i="1" u="sng">
                <a:latin typeface="Times New Roman" pitchFamily="18" charset="0"/>
                <a:cs typeface="Times New Roman" pitchFamily="18" charset="0"/>
              </a:rPr>
              <a:t>Игры на развитие </a:t>
            </a:r>
          </a:p>
          <a:p>
            <a:pPr algn="ctr"/>
            <a:r>
              <a:rPr lang="ru-RU" altLang="ru-RU" b="1" i="1" u="sng">
                <a:latin typeface="Times New Roman" pitchFamily="18" charset="0"/>
                <a:cs typeface="Times New Roman" pitchFamily="18" charset="0"/>
              </a:rPr>
              <a:t>музыкально- слуховых представлений</a:t>
            </a:r>
          </a:p>
        </p:txBody>
      </p:sp>
    </p:spTree>
    <p:extLst>
      <p:ext uri="{BB962C8B-B14F-4D97-AF65-F5344CB8AC3E}">
        <p14:creationId xmlns:p14="http://schemas.microsoft.com/office/powerpoint/2010/main" xmlns="" val="388231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:\Рабочая\фотографии\фото Детский сад\Уголки и муз.пособия\P10167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87510"/>
            <a:ext cx="4523044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819" name="Picture 3" descr="D:\Рабочая\фотографии\фото Детский сад\Уголки и муз.пособия\P10167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3045" y="3545632"/>
            <a:ext cx="4620956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820" name="Picture 4" descr="D:\Рабочая\фотографии\фото Детский сад\Уголки и муз.пособия\P10167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97305"/>
            <a:ext cx="4608512" cy="34483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15330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Рабочая\фотографии\фото Детский сад\Уголки и муз.пособия\P10167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74194" y="1141445"/>
            <a:ext cx="3554368" cy="5040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651" name="Picture 3" descr="D:\Рабочая\фотографии\фото Детский сад\Уголки и муз.пособия\P10166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79512" y="1412776"/>
            <a:ext cx="5148063" cy="3960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604" name="Прямоугольник 3"/>
          <p:cNvSpPr>
            <a:spLocks noChangeArrowheads="1"/>
          </p:cNvSpPr>
          <p:nvPr/>
        </p:nvSpPr>
        <p:spPr bwMode="auto">
          <a:xfrm>
            <a:off x="2339975" y="188913"/>
            <a:ext cx="50403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 u="sng"/>
              <a:t>Игры на развитие чувства ритма</a:t>
            </a:r>
          </a:p>
        </p:txBody>
      </p:sp>
    </p:spTree>
    <p:extLst>
      <p:ext uri="{BB962C8B-B14F-4D97-AF65-F5344CB8AC3E}">
        <p14:creationId xmlns:p14="http://schemas.microsoft.com/office/powerpoint/2010/main" xmlns="" val="372716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 descr="D:\Рабочая\фотографии\фото Детский сад\Уголки и муз.пособия\P10167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32656"/>
            <a:ext cx="4513878" cy="36592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D:\Рабочая\фотографии\фото Детский сад\Уголки и муз.пособия\P10167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212976"/>
            <a:ext cx="4716016" cy="3645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628" name="Прямоугольник 3"/>
          <p:cNvSpPr>
            <a:spLocks noChangeArrowheads="1"/>
          </p:cNvSpPr>
          <p:nvPr/>
        </p:nvSpPr>
        <p:spPr bwMode="auto">
          <a:xfrm>
            <a:off x="2195513" y="0"/>
            <a:ext cx="5976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 u="sng"/>
              <a:t>Игры на развитие чувства ритма</a:t>
            </a:r>
          </a:p>
        </p:txBody>
      </p:sp>
    </p:spTree>
    <p:extLst>
      <p:ext uri="{BB962C8B-B14F-4D97-AF65-F5344CB8AC3E}">
        <p14:creationId xmlns:p14="http://schemas.microsoft.com/office/powerpoint/2010/main" xmlns="" val="380377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Рабочая\фотографии\фото Детский сад\Уголки и муз.пособия\P10168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8769042" cy="6266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651" name="Прямоугольник 2"/>
          <p:cNvSpPr>
            <a:spLocks noChangeArrowheads="1"/>
          </p:cNvSpPr>
          <p:nvPr/>
        </p:nvSpPr>
        <p:spPr bwMode="auto">
          <a:xfrm>
            <a:off x="1835150" y="0"/>
            <a:ext cx="6193234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b="1" u="sng" dirty="0"/>
              <a:t>Игры на развитие чувства ритма</a:t>
            </a:r>
          </a:p>
        </p:txBody>
      </p:sp>
    </p:spTree>
    <p:extLst>
      <p:ext uri="{BB962C8B-B14F-4D97-AF65-F5344CB8AC3E}">
        <p14:creationId xmlns:p14="http://schemas.microsoft.com/office/powerpoint/2010/main" xmlns="" val="87440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2"/>
          <p:cNvSpPr txBox="1">
            <a:spLocks noChangeArrowheads="1"/>
          </p:cNvSpPr>
          <p:nvPr/>
        </p:nvSpPr>
        <p:spPr bwMode="auto">
          <a:xfrm>
            <a:off x="1835150" y="188913"/>
            <a:ext cx="6769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800" b="1" i="1" u="sng">
                <a:latin typeface="Times New Roman" pitchFamily="18" charset="0"/>
                <a:cs typeface="Times New Roman" pitchFamily="18" charset="0"/>
              </a:rPr>
              <a:t>Игры на развитие ладового чувства</a:t>
            </a:r>
          </a:p>
        </p:txBody>
      </p:sp>
      <p:pic>
        <p:nvPicPr>
          <p:cNvPr id="25603" name="Picture 3" descr="D:\Рабочая\фотографии\фото Детский сад\Уголки и муз.пособия\P10168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797472"/>
            <a:ext cx="3384376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604" name="Picture 4" descr="D:\Рабочая\фотографии\фото Детский сад\Уголки и муз.пособия\P10168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6248" y="3573016"/>
            <a:ext cx="3731503" cy="3068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606" name="Picture 6" descr="D:\Рабочая\фотографии\фото Детский сад\Уголки и муз.пособия\P10167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1" y="752848"/>
            <a:ext cx="3559375" cy="2708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40609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чая\фотографии\фото Детский сад\Уголки и муз.пособия\P10168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40" y="1556792"/>
            <a:ext cx="4049960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626" name="Picture 2" descr="D:\Рабочая\фотографии\фото Детский сад\Уголки и муз.пособия\P10168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548680"/>
            <a:ext cx="4427984" cy="6309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340" name="Прямоугольник 4"/>
          <p:cNvSpPr>
            <a:spLocks noChangeArrowheads="1"/>
          </p:cNvSpPr>
          <p:nvPr/>
        </p:nvSpPr>
        <p:spPr bwMode="auto">
          <a:xfrm>
            <a:off x="2641600" y="115888"/>
            <a:ext cx="3860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 i="1" u="sng">
                <a:latin typeface="Times New Roman" pitchFamily="18" charset="0"/>
                <a:cs typeface="Times New Roman" pitchFamily="18" charset="0"/>
              </a:rPr>
              <a:t>Игры на развитие ладового чувства</a:t>
            </a:r>
          </a:p>
        </p:txBody>
      </p:sp>
    </p:spTree>
    <p:extLst>
      <p:ext uri="{BB962C8B-B14F-4D97-AF65-F5344CB8AC3E}">
        <p14:creationId xmlns:p14="http://schemas.microsoft.com/office/powerpoint/2010/main" xmlns="" val="172576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Прямоугольник 1"/>
          <p:cNvSpPr>
            <a:spLocks noChangeArrowheads="1"/>
          </p:cNvSpPr>
          <p:nvPr/>
        </p:nvSpPr>
        <p:spPr bwMode="auto">
          <a:xfrm>
            <a:off x="2641600" y="188913"/>
            <a:ext cx="3860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 i="1" u="sng">
                <a:latin typeface="Times New Roman" pitchFamily="18" charset="0"/>
                <a:cs typeface="Times New Roman" pitchFamily="18" charset="0"/>
              </a:rPr>
              <a:t>Игры на развитие ладового чувства</a:t>
            </a:r>
          </a:p>
        </p:txBody>
      </p:sp>
      <p:pic>
        <p:nvPicPr>
          <p:cNvPr id="15363" name="Picture 2" descr="D:\Рабочая\фотографии\фото Детский сад\P10166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068960"/>
            <a:ext cx="4500562" cy="3644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3" descr="D:\Рабочая\фотографии\фото Детский сад\Уголки и муз.пособия\P10167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854" y="692696"/>
            <a:ext cx="4373085" cy="36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11487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D:\Рабочая\фотографии\фото Детский сад\P10166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084352"/>
            <a:ext cx="3457252" cy="46216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387" name="Picture 2" descr="D:\Рабочая\фотографии\фото Детский сад\P10166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768" y="764704"/>
            <a:ext cx="4665663" cy="386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6388" name="Прямоугольник 3"/>
          <p:cNvSpPr>
            <a:spLocks noChangeArrowheads="1"/>
          </p:cNvSpPr>
          <p:nvPr/>
        </p:nvSpPr>
        <p:spPr bwMode="auto">
          <a:xfrm>
            <a:off x="2641600" y="188913"/>
            <a:ext cx="3860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 i="1" u="sng">
                <a:latin typeface="Times New Roman" pitchFamily="18" charset="0"/>
                <a:cs typeface="Times New Roman" pitchFamily="18" charset="0"/>
              </a:rPr>
              <a:t>Игры на развитие ладового чувства</a:t>
            </a:r>
          </a:p>
        </p:txBody>
      </p:sp>
    </p:spTree>
    <p:extLst>
      <p:ext uri="{BB962C8B-B14F-4D97-AF65-F5344CB8AC3E}">
        <p14:creationId xmlns:p14="http://schemas.microsoft.com/office/powerpoint/2010/main" xmlns="" val="196631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Рабочая\фотографии\фото Детский сад\Уголки и муз.пособия\P10167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44824"/>
            <a:ext cx="4468479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675" name="Picture 3" descr="D:\Рабочая\фотографии\фото Детский сад\Уголки и муз.пособия\P10167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196752"/>
            <a:ext cx="3672408" cy="52462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412" name="Прямоугольник 3"/>
          <p:cNvSpPr>
            <a:spLocks noChangeArrowheads="1"/>
          </p:cNvSpPr>
          <p:nvPr/>
        </p:nvSpPr>
        <p:spPr bwMode="auto">
          <a:xfrm>
            <a:off x="539750" y="188913"/>
            <a:ext cx="84248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400" b="1" i="1" u="sng">
                <a:latin typeface="Times New Roman" pitchFamily="18" charset="0"/>
                <a:cs typeface="Times New Roman" pitchFamily="18" charset="0"/>
              </a:rPr>
              <a:t>Игры на развитие </a:t>
            </a:r>
          </a:p>
          <a:p>
            <a:pPr algn="ctr"/>
            <a:r>
              <a:rPr lang="ru-RU" altLang="ru-RU" sz="2400" b="1" i="1" u="sng">
                <a:latin typeface="Times New Roman" pitchFamily="18" charset="0"/>
                <a:cs typeface="Times New Roman" pitchFamily="18" charset="0"/>
              </a:rPr>
              <a:t>музыкально- слуховых представлений</a:t>
            </a:r>
          </a:p>
        </p:txBody>
      </p:sp>
    </p:spTree>
    <p:extLst>
      <p:ext uri="{BB962C8B-B14F-4D97-AF65-F5344CB8AC3E}">
        <p14:creationId xmlns:p14="http://schemas.microsoft.com/office/powerpoint/2010/main" xmlns="" val="36455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Рабочая\фотографии\фото Детский сад\P10166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908050"/>
            <a:ext cx="4524375" cy="33861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435" name="Picture 4" descr="D:\Рабочая\фотографии\фото Детский сад\P10166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213100"/>
            <a:ext cx="4619625" cy="3455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8436" name="Прямоугольник 4"/>
          <p:cNvSpPr>
            <a:spLocks noChangeArrowheads="1"/>
          </p:cNvSpPr>
          <p:nvPr/>
        </p:nvSpPr>
        <p:spPr bwMode="auto">
          <a:xfrm>
            <a:off x="2286000" y="188913"/>
            <a:ext cx="457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 i="1" u="sng">
                <a:latin typeface="Times New Roman" pitchFamily="18" charset="0"/>
                <a:cs typeface="Times New Roman" pitchFamily="18" charset="0"/>
              </a:rPr>
              <a:t>Игры на развитие </a:t>
            </a:r>
          </a:p>
          <a:p>
            <a:pPr algn="ctr"/>
            <a:r>
              <a:rPr lang="ru-RU" altLang="ru-RU" b="1" i="1" u="sng">
                <a:latin typeface="Times New Roman" pitchFamily="18" charset="0"/>
                <a:cs typeface="Times New Roman" pitchFamily="18" charset="0"/>
              </a:rPr>
              <a:t>музыкально- слуховых представлений</a:t>
            </a:r>
          </a:p>
        </p:txBody>
      </p:sp>
    </p:spTree>
    <p:extLst>
      <p:ext uri="{BB962C8B-B14F-4D97-AF65-F5344CB8AC3E}">
        <p14:creationId xmlns:p14="http://schemas.microsoft.com/office/powerpoint/2010/main" xmlns="" val="10494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:\Рабочая\фотографии\фото Детский сад\Уголки и муз.пособия\P10168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131742"/>
            <a:ext cx="3816424" cy="5539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23" name="Picture 3" descr="D:\Рабочая\фотографии\фото Детский сад\Уголки и муз.пособия\P10168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24744"/>
            <a:ext cx="3956296" cy="5539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460" name="Прямоугольник 1"/>
          <p:cNvSpPr>
            <a:spLocks noChangeArrowheads="1"/>
          </p:cNvSpPr>
          <p:nvPr/>
        </p:nvSpPr>
        <p:spPr bwMode="auto">
          <a:xfrm>
            <a:off x="1736725" y="260350"/>
            <a:ext cx="71564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400" b="1" i="1" u="sng">
                <a:latin typeface="Times New Roman" pitchFamily="18" charset="0"/>
                <a:cs typeface="Times New Roman" pitchFamily="18" charset="0"/>
              </a:rPr>
              <a:t>Игры на развитие </a:t>
            </a:r>
          </a:p>
          <a:p>
            <a:pPr algn="ctr"/>
            <a:r>
              <a:rPr lang="ru-RU" altLang="ru-RU" sz="2400" b="1" i="1" u="sng">
                <a:latin typeface="Times New Roman" pitchFamily="18" charset="0"/>
                <a:cs typeface="Times New Roman" pitchFamily="18" charset="0"/>
              </a:rPr>
              <a:t>музыкально- слуховых представлений</a:t>
            </a:r>
          </a:p>
        </p:txBody>
      </p:sp>
    </p:spTree>
    <p:extLst>
      <p:ext uri="{BB962C8B-B14F-4D97-AF65-F5344CB8AC3E}">
        <p14:creationId xmlns:p14="http://schemas.microsoft.com/office/powerpoint/2010/main" xmlns="" val="247667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D:\Рабочая\фотографии\фото Детский сад\Уголки и муз.пособия\P10167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3645024"/>
            <a:ext cx="4043480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483" name="Прямоугольник 3"/>
          <p:cNvSpPr>
            <a:spLocks noChangeArrowheads="1"/>
          </p:cNvSpPr>
          <p:nvPr/>
        </p:nvSpPr>
        <p:spPr bwMode="auto">
          <a:xfrm>
            <a:off x="1619250" y="260350"/>
            <a:ext cx="70564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 i="1" u="sng">
                <a:latin typeface="Times New Roman" pitchFamily="18" charset="0"/>
                <a:cs typeface="Times New Roman" pitchFamily="18" charset="0"/>
              </a:rPr>
              <a:t>Игры на развитие </a:t>
            </a:r>
          </a:p>
          <a:p>
            <a:pPr algn="ctr"/>
            <a:r>
              <a:rPr lang="ru-RU" altLang="ru-RU" b="1" i="1" u="sng">
                <a:latin typeface="Times New Roman" pitchFamily="18" charset="0"/>
                <a:cs typeface="Times New Roman" pitchFamily="18" charset="0"/>
              </a:rPr>
              <a:t>музыкально- слуховых представлений</a:t>
            </a:r>
          </a:p>
        </p:txBody>
      </p:sp>
      <p:pic>
        <p:nvPicPr>
          <p:cNvPr id="22532" name="Picture 4" descr="D:\Рабочая\фотографии\фото Детский сад\Уголки и муз.пособия\P10167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743739"/>
            <a:ext cx="3945634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485" name="Picture 5" descr="D:\Рабочая\фотографии\фото Детский сад\P10166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909761"/>
            <a:ext cx="3656013" cy="2735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96985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88</Words>
  <Application>Microsoft Office PowerPoint</Application>
  <PresentationFormat>Экран (4:3)</PresentationFormat>
  <Paragraphs>31</Paragraphs>
  <Slides>16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МБДОУ «Местерухский детский сад»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</dc:title>
  <dc:subject>музыка</dc:subject>
  <dc:creator>corowina</dc:creator>
  <cp:lastModifiedBy>Dalgatov</cp:lastModifiedBy>
  <cp:revision>7</cp:revision>
  <dcterms:created xsi:type="dcterms:W3CDTF">2013-03-02T11:51:33Z</dcterms:created>
  <dcterms:modified xsi:type="dcterms:W3CDTF">2018-10-15T08:31:17Z</dcterms:modified>
</cp:coreProperties>
</file>